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35C8B0AE-76EA-4304-A837-EE072ACE5B8F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42761C3-4D4E-41B7-A163-F74F0CC11756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EBAA7D57-F990-4551-9A18-1CF82F6C018E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B901F654-3600-464C-90AF-9C10DABE9EAF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F19AD2-0E2B-4834-BF52-68E465329577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640E356-8383-467F-94BF-DBCE41A0F72E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1E3605-6CD6-450B-8B47-6FF32091C078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DB67E65-FA1B-4265-B5BF-040A4C49D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AD7A5D-8559-4645-9E59-BBCBA44877CA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EDE404E-EBBE-4726-90ED-27FA6F288AA5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A4F130A-C60F-492A-A3D6-B81DE4514943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2A1BFD21-A1B2-401D-88C1-0CAE3753829F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CBBD98B-A6A7-4316-9504-7538E3A7A2EA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E6500FC-FD2E-4C9F-8A56-6C4EB574890F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F4B08F-2881-4EB6-9423-2C4AF6617B2A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0B77DD2-8AE9-4D18-99FB-7A620F7621D3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EC5918-0F5D-443B-925F-03ED0FBBC3CE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3558F25D-B914-4D89-8369-836404916975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4624236-BE9E-4DE7-BC14-7C1BF3C40581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FE90EEC7-E86B-46F7-966E-B516CF4B11A2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3CA415E-2265-49A2-A9B7-8A147414D4D4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C6C33E8-F34E-4674-A5A6-1A9E1FCBD7D2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469A2A63-432B-467D-88E5-2D12AA6DD2F3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C572EEB-BFFD-4D54-9472-0E3A932F5BCA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lstStyle/>
          <a:p>
            <a:pPr indent="0">
              <a:buNone/>
            </a:pPr>
            <a:r>
              <a:rPr lang="pt-BR" sz="52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000" b="0" strike="noStrike" spc="-1">
                <a:solidFill>
                  <a:schemeClr val="lt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32FC6AC-D70E-4A83-885E-488FD9BC0605}" type="slidenum">
              <a:rPr lang="pt-BR" sz="1000" b="0" strike="noStrike" spc="-1">
                <a:solidFill>
                  <a:schemeClr val="lt2"/>
                </a:solidFill>
                <a:latin typeface="Arial"/>
                <a:ea typeface="Arial"/>
              </a:rPr>
              <a:t>‹nº›</a:t>
            </a:fld>
            <a:endParaRPr lang="pt-BR" sz="10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1000"/>
          </a:bodyPr>
          <a:lstStyle/>
          <a:p>
            <a:pPr indent="0">
              <a:buNone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000" b="0" strike="noStrike" spc="-1">
                <a:solidFill>
                  <a:schemeClr val="lt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E8C7BE2-6419-47E3-92D5-06DD485716EF}" type="slidenum">
              <a:rPr lang="pt-BR" sz="1000" b="0" strike="noStrike" spc="-1">
                <a:solidFill>
                  <a:schemeClr val="lt2"/>
                </a:solidFill>
                <a:latin typeface="Arial"/>
                <a:ea typeface="Arial"/>
              </a:rPr>
              <a:t>‹nº›</a:t>
            </a:fld>
            <a:endParaRPr lang="pt-BR" sz="10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54;p13"/>
          <p:cNvPicPr/>
          <p:nvPr/>
        </p:nvPicPr>
        <p:blipFill>
          <a:blip r:embed="rId2"/>
          <a:stretch/>
        </p:blipFill>
        <p:spPr>
          <a:xfrm>
            <a:off x="2871360" y="0"/>
            <a:ext cx="3636000" cy="5143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59;p14"/>
          <p:cNvPicPr/>
          <p:nvPr/>
        </p:nvPicPr>
        <p:blipFill>
          <a:blip r:embed="rId2"/>
          <a:stretch/>
        </p:blipFill>
        <p:spPr>
          <a:xfrm>
            <a:off x="2876760" y="0"/>
            <a:ext cx="3636000" cy="5143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64;p15"/>
          <p:cNvPicPr/>
          <p:nvPr/>
        </p:nvPicPr>
        <p:blipFill>
          <a:blip r:embed="rId2"/>
          <a:stretch/>
        </p:blipFill>
        <p:spPr>
          <a:xfrm>
            <a:off x="2865240" y="0"/>
            <a:ext cx="3636000" cy="5143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69;p16"/>
          <p:cNvPicPr/>
          <p:nvPr/>
        </p:nvPicPr>
        <p:blipFill>
          <a:blip r:embed="rId2"/>
          <a:stretch/>
        </p:blipFill>
        <p:spPr>
          <a:xfrm>
            <a:off x="2876760" y="0"/>
            <a:ext cx="3636000" cy="5143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:p15="http://schemas.microsoft.com/office/powerpoint/2012/main" xmlns="">
      <p:transition spd="slow" advTm="8000"/>
    </mc:Fallback>
  </mc:AlternateContent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0</Words>
  <Application>Microsoft Office PowerPoint</Application>
  <PresentationFormat>Apresentação na tela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Arial</vt:lpstr>
      <vt:lpstr>DejaVu Sans</vt:lpstr>
      <vt:lpstr>Symbol</vt:lpstr>
      <vt:lpstr>Times New Roman</vt:lpstr>
      <vt:lpstr>Wingdings</vt:lpstr>
      <vt:lpstr>Simple Dark</vt:lpstr>
      <vt:lpstr>Simple Dark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SMED</dc:creator>
  <dc:description/>
  <cp:lastModifiedBy>SMED</cp:lastModifiedBy>
  <cp:revision>2</cp:revision>
  <dcterms:modified xsi:type="dcterms:W3CDTF">2025-02-14T18:00:11Z</dcterms:modified>
  <dc:language>pt-BR</dc:language>
</cp:coreProperties>
</file>